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5" r:id="rId9"/>
    <p:sldId id="266" r:id="rId10"/>
  </p:sldIdLst>
  <p:sldSz cx="9144000" cy="6858000" type="screen4x3"/>
  <p:notesSz cx="6858000" cy="9144000"/>
  <p:defaultTextStyle>
    <a:defPPr>
      <a:defRPr lang="es-ES_trad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34564" autoAdjust="0"/>
    <p:restoredTop sz="86323" autoAdjust="0"/>
  </p:normalViewPr>
  <p:slideViewPr>
    <p:cSldViewPr snapToGrid="0" snapToObjects="1">
      <p:cViewPr>
        <p:scale>
          <a:sx n="77" d="100"/>
          <a:sy n="77" d="100"/>
        </p:scale>
        <p:origin x="-1794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8CD6D-F870-8E4E-979A-1EEBAD231EDA}" type="datetimeFigureOut">
              <a:rPr lang="es-ES_tradnl" smtClean="0"/>
              <a:t>03/07/2014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95873-D55F-FE43-9189-4E04FCC5A859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8770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t>03/07/2014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t>03/07/2014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t>03/07/2014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t>03/07/2014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t>03/07/2014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t>03/07/2014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t>03/07/2014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t>03/07/2014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t>03/07/2014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t>03/07/2014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t>03/07/2014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390A1-AA9A-204D-95D8-A0FA0DDE7751}" type="datetimeFigureOut">
              <a:rPr lang="es-ES_tradnl" smtClean="0"/>
              <a:t>03/07/2014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76542-AE7D-AB44-985C-D8C43A822793}" type="slidenum">
              <a:rPr lang="es-ES_tradnl" smtClean="0"/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21600" y="0"/>
            <a:ext cx="2368748" cy="1076667"/>
          </a:xfrm>
        </p:spPr>
        <p:txBody>
          <a:bodyPr/>
          <a:lstStyle/>
          <a:p>
            <a:r>
              <a:rPr lang="es-ES_tradnl" dirty="0" smtClean="0"/>
              <a:t>SUN</a:t>
            </a:r>
            <a:endParaRPr lang="es-ES_tradn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55576"/>
            <a:ext cx="9143683" cy="6913575"/>
          </a:xfrm>
          <a:prstGeom prst="rect">
            <a:avLst/>
          </a:prstGeom>
        </p:spPr>
      </p:pic>
      <p:sp>
        <p:nvSpPr>
          <p:cNvPr id="6" name="5 CuadroTexto"/>
          <p:cNvSpPr txBox="1"/>
          <p:nvPr/>
        </p:nvSpPr>
        <p:spPr>
          <a:xfrm>
            <a:off x="1655805" y="2533135"/>
            <a:ext cx="42345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dirty="0" smtClean="0"/>
              <a:t>THE  SUN</a:t>
            </a:r>
            <a:endParaRPr lang="es-ES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77" y="0"/>
            <a:ext cx="77847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2063578" y="2545492"/>
            <a:ext cx="46832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dirty="0" smtClean="0"/>
              <a:t>MERCURY</a:t>
            </a:r>
            <a:endParaRPr lang="es-E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5008108"/>
            <a:ext cx="8229600" cy="1118055"/>
          </a:xfrm>
        </p:spPr>
        <p:txBody>
          <a:bodyPr>
            <a:normAutofit fontScale="62500" lnSpcReduction="20000"/>
          </a:bodyPr>
          <a:lstStyle/>
          <a:p>
            <a:r>
              <a:rPr lang="es-ES_tradnl" dirty="0"/>
              <a:t>Is </a:t>
            </a:r>
            <a:r>
              <a:rPr lang="es-ES_tradnl" dirty="0" err="1"/>
              <a:t>the</a:t>
            </a:r>
            <a:r>
              <a:rPr lang="es-ES_tradnl" dirty="0"/>
              <a:t> </a:t>
            </a:r>
            <a:r>
              <a:rPr lang="es-ES_tradnl" dirty="0" err="1"/>
              <a:t>closest</a:t>
            </a:r>
            <a:r>
              <a:rPr lang="es-ES_tradnl" dirty="0"/>
              <a:t> </a:t>
            </a:r>
            <a:r>
              <a:rPr lang="es-ES_tradnl" dirty="0" err="1"/>
              <a:t>planet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the</a:t>
            </a:r>
            <a:r>
              <a:rPr lang="es-ES_tradnl" dirty="0"/>
              <a:t> Earth. </a:t>
            </a:r>
            <a:r>
              <a:rPr lang="es-ES_tradnl" dirty="0" err="1"/>
              <a:t>It</a:t>
            </a:r>
            <a:r>
              <a:rPr lang="es-ES_tradnl" dirty="0"/>
              <a:t> is </a:t>
            </a:r>
            <a:r>
              <a:rPr lang="es-ES_tradnl" dirty="0" err="1"/>
              <a:t>about</a:t>
            </a:r>
            <a:r>
              <a:rPr lang="es-ES_tradnl" dirty="0"/>
              <a:t> </a:t>
            </a:r>
            <a:r>
              <a:rPr lang="es-ES_tradnl" dirty="0" err="1"/>
              <a:t>the</a:t>
            </a:r>
            <a:r>
              <a:rPr lang="es-ES_tradnl" dirty="0"/>
              <a:t> </a:t>
            </a:r>
            <a:r>
              <a:rPr lang="es-ES_tradnl" dirty="0" err="1"/>
              <a:t>same</a:t>
            </a:r>
            <a:r>
              <a:rPr lang="es-ES_tradnl" dirty="0"/>
              <a:t> </a:t>
            </a:r>
            <a:r>
              <a:rPr lang="es-ES_tradnl" dirty="0" err="1"/>
              <a:t>size</a:t>
            </a:r>
            <a:r>
              <a:rPr lang="es-ES_tradnl" dirty="0"/>
              <a:t> as </a:t>
            </a:r>
            <a:r>
              <a:rPr lang="es-ES_tradnl" dirty="0" err="1"/>
              <a:t>the</a:t>
            </a:r>
            <a:r>
              <a:rPr lang="es-ES_tradnl" dirty="0"/>
              <a:t> Earth.  Is </a:t>
            </a:r>
            <a:r>
              <a:rPr lang="es-ES_tradnl" dirty="0" err="1"/>
              <a:t>the</a:t>
            </a:r>
            <a:r>
              <a:rPr lang="es-ES_tradnl" dirty="0"/>
              <a:t> </a:t>
            </a:r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planet</a:t>
            </a:r>
            <a:r>
              <a:rPr lang="es-ES_tradnl" dirty="0"/>
              <a:t> in order </a:t>
            </a:r>
            <a:r>
              <a:rPr lang="es-ES_tradnl" dirty="0" err="1"/>
              <a:t>from</a:t>
            </a:r>
            <a:r>
              <a:rPr lang="es-ES_tradnl" dirty="0"/>
              <a:t> </a:t>
            </a:r>
            <a:r>
              <a:rPr lang="es-ES_tradnl" dirty="0" err="1"/>
              <a:t>the</a:t>
            </a:r>
            <a:r>
              <a:rPr lang="es-ES_tradnl" dirty="0"/>
              <a:t> Sun.</a:t>
            </a:r>
            <a:r>
              <a:rPr lang="es-ES_tradnl" dirty="0" smtClean="0"/>
              <a:t>  </a:t>
            </a:r>
            <a:endParaRPr lang="es-ES_tradnl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758" y="74140"/>
            <a:ext cx="7285684" cy="6672649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3144794" y="2087026"/>
            <a:ext cx="31262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dirty="0" smtClean="0"/>
              <a:t>VENUS</a:t>
            </a:r>
            <a:endParaRPr lang="es-E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258" y="0"/>
            <a:ext cx="7760045" cy="6838074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2174789" y="2582562"/>
            <a:ext cx="55358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dirty="0" smtClean="0"/>
              <a:t>THE EARTH</a:t>
            </a:r>
            <a:endParaRPr lang="es-E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545" y="0"/>
            <a:ext cx="7346725" cy="6722322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2798805" y="2360140"/>
            <a:ext cx="34104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dirty="0" smtClean="0"/>
              <a:t>MARS</a:t>
            </a:r>
            <a:endParaRPr lang="es-E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03" y="0"/>
            <a:ext cx="7883610" cy="6827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2557849" y="2681416"/>
            <a:ext cx="51898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dirty="0" smtClean="0"/>
              <a:t>JUPITER</a:t>
            </a:r>
            <a:endParaRPr lang="es-E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794" y="120519"/>
            <a:ext cx="7747687" cy="665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2916195" y="2617474"/>
            <a:ext cx="36328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dirty="0" smtClean="0"/>
              <a:t>SATURN</a:t>
            </a:r>
            <a:endParaRPr lang="es-E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046"/>
            <a:ext cx="9144000" cy="6804954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2261286" y="2718486"/>
            <a:ext cx="44978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dirty="0" smtClean="0"/>
              <a:t>URANUS</a:t>
            </a:r>
            <a:endParaRPr lang="es-E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6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2706130" y="2780270"/>
            <a:ext cx="44113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dirty="0" smtClean="0"/>
              <a:t>NEPTUNE</a:t>
            </a:r>
            <a:endParaRPr lang="es-E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30</Words>
  <Application>Microsoft Office PowerPoint</Application>
  <PresentationFormat>Presentación en pantalla (4:3)</PresentationFormat>
  <Paragraphs>11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Tema de Office</vt:lpstr>
      <vt:lpstr>SUN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maxahonda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</dc:title>
  <dc:creator>antonio martinez</dc:creator>
  <cp:lastModifiedBy>Katia Teresa</cp:lastModifiedBy>
  <cp:revision>17</cp:revision>
  <dcterms:created xsi:type="dcterms:W3CDTF">2012-02-26T08:55:36Z</dcterms:created>
  <dcterms:modified xsi:type="dcterms:W3CDTF">2014-07-03T09:47:12Z</dcterms:modified>
</cp:coreProperties>
</file>